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Poppins" panose="00000500000000000000" pitchFamily="2" charset="0"/>
      <p:regular r:id="rId9"/>
      <p:bold r:id="rId10"/>
      <p:italic r:id="rId11"/>
      <p:boldItalic r:id="rId12"/>
    </p:embeddedFont>
    <p:embeddedFont>
      <p:font typeface="Poppins Medium" panose="000006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40" y="2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c64b2cd9e9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2c64b2cd9e9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c64b2cd9e9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2c64b2cd9e9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2c64b2cd9e9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2c64b2cd9e9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c64b2cd9e9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2c64b2cd9e9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c64b2cd9e9_0_2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c64b2cd9e9_0_2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 rotWithShape="1">
          <a:blip r:embed="rId2">
            <a:alphaModFix amt="30000"/>
          </a:blip>
          <a:srcRect t="29868" b="27691"/>
          <a:stretch/>
        </p:blipFill>
        <p:spPr>
          <a:xfrm>
            <a:off x="0" y="2233050"/>
            <a:ext cx="9144001" cy="29104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/>
          <p:nvPr/>
        </p:nvSpPr>
        <p:spPr>
          <a:xfrm>
            <a:off x="7555050" y="4775000"/>
            <a:ext cx="1456800" cy="204900"/>
          </a:xfrm>
          <a:prstGeom prst="roundRect">
            <a:avLst>
              <a:gd name="adj" fmla="val 50000"/>
            </a:avLst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0" y="1176025"/>
            <a:ext cx="8520600" cy="46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400"/>
              <a:buFont typeface="Poppins"/>
              <a:buNone/>
              <a:defRPr sz="1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400"/>
              <a:buFont typeface="Poppins"/>
              <a:buNone/>
              <a:defRPr sz="1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400"/>
              <a:buFont typeface="Poppins"/>
              <a:buNone/>
              <a:defRPr sz="1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400"/>
              <a:buFont typeface="Poppins"/>
              <a:buNone/>
              <a:defRPr sz="1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400"/>
              <a:buFont typeface="Poppins"/>
              <a:buNone/>
              <a:defRPr sz="1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400"/>
              <a:buFont typeface="Poppins"/>
              <a:buNone/>
              <a:defRPr sz="1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400"/>
              <a:buFont typeface="Poppins"/>
              <a:buNone/>
              <a:defRPr sz="1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400"/>
              <a:buFont typeface="Poppins"/>
              <a:buNone/>
              <a:defRPr sz="1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400"/>
              <a:buFont typeface="Poppins"/>
              <a:buNone/>
              <a:defRPr sz="1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l="4058"/>
          <a:stretch/>
        </p:blipFill>
        <p:spPr>
          <a:xfrm>
            <a:off x="311700" y="132998"/>
            <a:ext cx="2789901" cy="86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/>
          <p:nvPr/>
        </p:nvSpPr>
        <p:spPr>
          <a:xfrm>
            <a:off x="7537622" y="4705575"/>
            <a:ext cx="1456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#ISoP2024Montreal</a:t>
            </a:r>
            <a:endParaRPr sz="1000">
              <a:solidFill>
                <a:schemeClr val="lt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 idx="2"/>
          </p:nvPr>
        </p:nvSpPr>
        <p:spPr>
          <a:xfrm>
            <a:off x="311700" y="1640725"/>
            <a:ext cx="8520600" cy="46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800"/>
              <a:buFont typeface="Poppins"/>
              <a:buNone/>
              <a:defRPr sz="1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800"/>
              <a:buFont typeface="Poppins"/>
              <a:buNone/>
              <a:defRPr sz="1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800"/>
              <a:buFont typeface="Poppins"/>
              <a:buNone/>
              <a:defRPr sz="1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800"/>
              <a:buFont typeface="Poppins"/>
              <a:buNone/>
              <a:defRPr sz="1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800"/>
              <a:buFont typeface="Poppins"/>
              <a:buNone/>
              <a:defRPr sz="1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800"/>
              <a:buFont typeface="Poppins"/>
              <a:buNone/>
              <a:defRPr sz="1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800"/>
              <a:buFont typeface="Poppins"/>
              <a:buNone/>
              <a:defRPr sz="1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800"/>
              <a:buFont typeface="Poppins"/>
              <a:buNone/>
              <a:defRPr sz="1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800"/>
              <a:buFont typeface="Poppins"/>
              <a:buNone/>
              <a:defRPr sz="1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765916" y="4579729"/>
            <a:ext cx="400200" cy="400200"/>
          </a:xfrm>
          <a:prstGeom prst="ellipse">
            <a:avLst/>
          </a:prstGeom>
          <a:solidFill>
            <a:srgbClr val="D63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354600" y="4579729"/>
            <a:ext cx="400200" cy="400200"/>
          </a:xfrm>
          <a:prstGeom prst="ellipse">
            <a:avLst/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177229" y="4579725"/>
            <a:ext cx="811500" cy="400200"/>
          </a:xfrm>
          <a:prstGeom prst="roundRect">
            <a:avLst>
              <a:gd name="adj" fmla="val 50000"/>
            </a:avLst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-5400000">
            <a:off x="156811" y="3502821"/>
            <a:ext cx="822600" cy="405900"/>
          </a:xfrm>
          <a:prstGeom prst="roundRect">
            <a:avLst>
              <a:gd name="adj" fmla="val 50000"/>
            </a:avLst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 rot="-5400000">
            <a:off x="365161" y="3717952"/>
            <a:ext cx="405900" cy="4059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782186" y="4145439"/>
            <a:ext cx="405900" cy="4059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365159" y="4145439"/>
            <a:ext cx="405900" cy="405900"/>
          </a:xfrm>
          <a:prstGeom prst="ellipse">
            <a:avLst/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3" name="Google Shape;23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89662" y="133000"/>
            <a:ext cx="760638" cy="86857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"/>
          <p:cNvSpPr txBox="1"/>
          <p:nvPr/>
        </p:nvSpPr>
        <p:spPr>
          <a:xfrm>
            <a:off x="3287225" y="166788"/>
            <a:ext cx="41379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rgbClr val="1E4174"/>
                </a:solidFill>
                <a:highlight>
                  <a:srgbClr val="FFFFFF"/>
                </a:highlight>
                <a:latin typeface="Poppins"/>
                <a:ea typeface="Poppins"/>
                <a:cs typeface="Poppins"/>
                <a:sym typeface="Poppins"/>
              </a:rPr>
              <a:t>International Society of Pharmacovigilance</a:t>
            </a:r>
            <a:endParaRPr sz="900">
              <a:solidFill>
                <a:srgbClr val="1E4174"/>
              </a:solidFill>
              <a:highlight>
                <a:srgbClr val="FFFFFF"/>
              </a:highlight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rgbClr val="1E4174"/>
                </a:solidFill>
                <a:highlight>
                  <a:srgbClr val="FFFFFF"/>
                </a:highlight>
                <a:latin typeface="Poppins"/>
                <a:ea typeface="Poppins"/>
                <a:cs typeface="Poppins"/>
                <a:sym typeface="Poppins"/>
              </a:rPr>
              <a:t>23rd Annual Meeting, Montreal, Canada, 1-5 October 2024</a:t>
            </a:r>
            <a:endParaRPr sz="900">
              <a:solidFill>
                <a:srgbClr val="1E4174"/>
              </a:solidFill>
              <a:highlight>
                <a:srgbClr val="FFFFFF"/>
              </a:highlight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 b="1">
                <a:solidFill>
                  <a:srgbClr val="1E4174"/>
                </a:solidFill>
                <a:highlight>
                  <a:srgbClr val="FFFFFF"/>
                </a:highlight>
                <a:latin typeface="Poppins"/>
                <a:ea typeface="Poppins"/>
                <a:cs typeface="Poppins"/>
                <a:sym typeface="Poppins"/>
              </a:rPr>
              <a:t>Global Perspectives on Pharmacovigilance in the Digital Age and Advanced Therapeutics</a:t>
            </a:r>
            <a:endParaRPr sz="900">
              <a:solidFill>
                <a:srgbClr val="1E417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1"/>
          <p:cNvSpPr/>
          <p:nvPr/>
        </p:nvSpPr>
        <p:spPr>
          <a:xfrm>
            <a:off x="7405225" y="0"/>
            <a:ext cx="1738800" cy="5143500"/>
          </a:xfrm>
          <a:prstGeom prst="rect">
            <a:avLst/>
          </a:prstGeom>
          <a:solidFill>
            <a:srgbClr val="FFFC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68730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2000"/>
              <a:buFont typeface="Poppins"/>
              <a:buNone/>
              <a:defRPr sz="12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2000"/>
              <a:buFont typeface="Poppins"/>
              <a:buNone/>
              <a:defRPr sz="12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2000"/>
              <a:buFont typeface="Poppins"/>
              <a:buNone/>
              <a:defRPr sz="12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2000"/>
              <a:buFont typeface="Poppins"/>
              <a:buNone/>
              <a:defRPr sz="12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2000"/>
              <a:buFont typeface="Poppins"/>
              <a:buNone/>
              <a:defRPr sz="12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2000"/>
              <a:buFont typeface="Poppins"/>
              <a:buNone/>
              <a:defRPr sz="12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2000"/>
              <a:buFont typeface="Poppins"/>
              <a:buNone/>
              <a:defRPr sz="12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2000"/>
              <a:buFont typeface="Poppins"/>
              <a:buNone/>
              <a:defRPr sz="12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2000"/>
              <a:buFont typeface="Poppins"/>
              <a:buNone/>
              <a:defRPr sz="12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r>
              <a:t>xx%</a:t>
            </a:r>
          </a:p>
        </p:txBody>
      </p:sp>
      <p:sp>
        <p:nvSpPr>
          <p:cNvPr id="199" name="Google Shape;199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6873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  <a:defRPr sz="1400"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200" name="Google Shape;20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201" name="Google Shape;201;p11"/>
          <p:cNvSpPr txBox="1">
            <a:spLocks noGrp="1"/>
          </p:cNvSpPr>
          <p:nvPr>
            <p:ph type="sldNum" idx="2"/>
          </p:nvPr>
        </p:nvSpPr>
        <p:spPr>
          <a:xfrm>
            <a:off x="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202" name="Google Shape;202;p11"/>
          <p:cNvSpPr txBox="1">
            <a:spLocks noGrp="1"/>
          </p:cNvSpPr>
          <p:nvPr>
            <p:ph type="subTitle" idx="3"/>
          </p:nvPr>
        </p:nvSpPr>
        <p:spPr>
          <a:xfrm>
            <a:off x="7542025" y="2607550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203" name="Google Shape;203;p11"/>
          <p:cNvSpPr txBox="1">
            <a:spLocks noGrp="1"/>
          </p:cNvSpPr>
          <p:nvPr>
            <p:ph type="subTitle" idx="4"/>
          </p:nvPr>
        </p:nvSpPr>
        <p:spPr>
          <a:xfrm>
            <a:off x="7542025" y="3030950"/>
            <a:ext cx="14652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204" name="Google Shape;204;p11"/>
          <p:cNvSpPr txBox="1">
            <a:spLocks noGrp="1"/>
          </p:cNvSpPr>
          <p:nvPr>
            <p:ph type="subTitle" idx="5"/>
          </p:nvPr>
        </p:nvSpPr>
        <p:spPr>
          <a:xfrm>
            <a:off x="7542025" y="3789825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205" name="Google Shape;205;p11"/>
          <p:cNvPicPr preferRelativeResize="0"/>
          <p:nvPr/>
        </p:nvPicPr>
        <p:blipFill rotWithShape="1">
          <a:blip r:embed="rId2">
            <a:alphaModFix/>
          </a:blip>
          <a:srcRect l="4058"/>
          <a:stretch/>
        </p:blipFill>
        <p:spPr>
          <a:xfrm>
            <a:off x="7572926" y="4507891"/>
            <a:ext cx="1465199" cy="4561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6" name="Google Shape;206;p11"/>
          <p:cNvCxnSpPr/>
          <p:nvPr/>
        </p:nvCxnSpPr>
        <p:spPr>
          <a:xfrm>
            <a:off x="7577275" y="3745788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7" name="Google Shape;207;p11"/>
          <p:cNvCxnSpPr/>
          <p:nvPr/>
        </p:nvCxnSpPr>
        <p:spPr>
          <a:xfrm>
            <a:off x="7577275" y="2986913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8" name="Google Shape;208;p11"/>
          <p:cNvSpPr/>
          <p:nvPr/>
        </p:nvSpPr>
        <p:spPr>
          <a:xfrm rot="10800000">
            <a:off x="8135299" y="85368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1"/>
          <p:cNvSpPr/>
          <p:nvPr/>
        </p:nvSpPr>
        <p:spPr>
          <a:xfrm rot="10800000">
            <a:off x="8446848" y="85366"/>
            <a:ext cx="291600" cy="291600"/>
          </a:xfrm>
          <a:prstGeom prst="ellipse">
            <a:avLst/>
          </a:prstGeom>
          <a:solidFill>
            <a:srgbClr val="D63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1"/>
          <p:cNvSpPr/>
          <p:nvPr/>
        </p:nvSpPr>
        <p:spPr>
          <a:xfrm rot="10800000">
            <a:off x="8746526" y="85366"/>
            <a:ext cx="291600" cy="291600"/>
          </a:xfrm>
          <a:prstGeom prst="ellipse">
            <a:avLst/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1"/>
          <p:cNvSpPr/>
          <p:nvPr/>
        </p:nvSpPr>
        <p:spPr>
          <a:xfrm rot="10800000">
            <a:off x="8430794" y="397570"/>
            <a:ext cx="295800" cy="2958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1"/>
          <p:cNvSpPr/>
          <p:nvPr/>
        </p:nvSpPr>
        <p:spPr>
          <a:xfrm rot="10800000">
            <a:off x="8734633" y="397570"/>
            <a:ext cx="295800" cy="295800"/>
          </a:xfrm>
          <a:prstGeom prst="ellipse">
            <a:avLst/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1"/>
          <p:cNvSpPr/>
          <p:nvPr/>
        </p:nvSpPr>
        <p:spPr>
          <a:xfrm rot="-5400000">
            <a:off x="8586932" y="863642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1"/>
          <p:cNvSpPr/>
          <p:nvPr/>
        </p:nvSpPr>
        <p:spPr>
          <a:xfrm rot="10800000">
            <a:off x="8736643" y="1013489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1"/>
          <p:cNvSpPr>
            <a:spLocks noGrp="1"/>
          </p:cNvSpPr>
          <p:nvPr>
            <p:ph type="pic" idx="6"/>
          </p:nvPr>
        </p:nvSpPr>
        <p:spPr>
          <a:xfrm>
            <a:off x="7661125" y="1482775"/>
            <a:ext cx="1227000" cy="947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216" name="Google Shape;216;p11"/>
          <p:cNvSpPr/>
          <p:nvPr/>
        </p:nvSpPr>
        <p:spPr>
          <a:xfrm rot="10800000">
            <a:off x="7823776" y="85366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p12"/>
          <p:cNvPicPr preferRelativeResize="0"/>
          <p:nvPr/>
        </p:nvPicPr>
        <p:blipFill rotWithShape="1">
          <a:blip r:embed="rId2">
            <a:alphaModFix/>
          </a:blip>
          <a:srcRect l="4058"/>
          <a:stretch/>
        </p:blipFill>
        <p:spPr>
          <a:xfrm>
            <a:off x="477900" y="580129"/>
            <a:ext cx="4199774" cy="1307475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12"/>
          <p:cNvSpPr txBox="1"/>
          <p:nvPr/>
        </p:nvSpPr>
        <p:spPr>
          <a:xfrm>
            <a:off x="477900" y="2134225"/>
            <a:ext cx="54636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2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rPr>
              <a:t>Thank you</a:t>
            </a:r>
            <a:endParaRPr sz="3200" b="1">
              <a:solidFill>
                <a:srgbClr val="1E417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0" name="Google Shape;220;p12"/>
          <p:cNvSpPr/>
          <p:nvPr/>
        </p:nvSpPr>
        <p:spPr>
          <a:xfrm rot="-5400000">
            <a:off x="7798200" y="3949269"/>
            <a:ext cx="1385100" cy="683100"/>
          </a:xfrm>
          <a:prstGeom prst="roundRect">
            <a:avLst>
              <a:gd name="adj" fmla="val 50000"/>
            </a:avLst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2"/>
          <p:cNvSpPr/>
          <p:nvPr/>
        </p:nvSpPr>
        <p:spPr>
          <a:xfrm rot="-5400000">
            <a:off x="8149200" y="4296825"/>
            <a:ext cx="683100" cy="6831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2"/>
          <p:cNvSpPr/>
          <p:nvPr/>
        </p:nvSpPr>
        <p:spPr>
          <a:xfrm>
            <a:off x="7447129" y="4296825"/>
            <a:ext cx="683100" cy="683100"/>
          </a:xfrm>
          <a:prstGeom prst="ellipse">
            <a:avLst/>
          </a:prstGeom>
          <a:solidFill>
            <a:srgbClr val="D63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2"/>
          <p:cNvSpPr/>
          <p:nvPr/>
        </p:nvSpPr>
        <p:spPr>
          <a:xfrm>
            <a:off x="6745054" y="4296825"/>
            <a:ext cx="683100" cy="683100"/>
          </a:xfrm>
          <a:prstGeom prst="ellipse">
            <a:avLst/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2"/>
          <p:cNvSpPr/>
          <p:nvPr/>
        </p:nvSpPr>
        <p:spPr>
          <a:xfrm>
            <a:off x="6745050" y="3598269"/>
            <a:ext cx="1385100" cy="683100"/>
          </a:xfrm>
          <a:prstGeom prst="roundRect">
            <a:avLst>
              <a:gd name="adj" fmla="val 50000"/>
            </a:avLst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2"/>
          <p:cNvSpPr/>
          <p:nvPr/>
        </p:nvSpPr>
        <p:spPr>
          <a:xfrm>
            <a:off x="8130154" y="2896204"/>
            <a:ext cx="683100" cy="683100"/>
          </a:xfrm>
          <a:prstGeom prst="ellipse">
            <a:avLst/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2"/>
          <p:cNvSpPr/>
          <p:nvPr/>
        </p:nvSpPr>
        <p:spPr>
          <a:xfrm>
            <a:off x="6042979" y="4296825"/>
            <a:ext cx="683100" cy="6831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2"/>
          <p:cNvSpPr/>
          <p:nvPr/>
        </p:nvSpPr>
        <p:spPr>
          <a:xfrm>
            <a:off x="7428154" y="2899725"/>
            <a:ext cx="683100" cy="683100"/>
          </a:xfrm>
          <a:prstGeom prst="ellipse">
            <a:avLst/>
          </a:prstGeom>
          <a:solidFill>
            <a:srgbClr val="D63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2"/>
          <p:cNvSpPr/>
          <p:nvPr/>
        </p:nvSpPr>
        <p:spPr>
          <a:xfrm>
            <a:off x="8130154" y="2194125"/>
            <a:ext cx="683100" cy="683100"/>
          </a:xfrm>
          <a:prstGeom prst="ellipse">
            <a:avLst/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2"/>
          <p:cNvSpPr txBox="1"/>
          <p:nvPr/>
        </p:nvSpPr>
        <p:spPr>
          <a:xfrm>
            <a:off x="477900" y="2811325"/>
            <a:ext cx="5463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rPr>
              <a:t>www.isop2024montreal.org</a:t>
            </a:r>
            <a:endParaRPr sz="1800">
              <a:solidFill>
                <a:srgbClr val="1E417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230" name="Google Shape;230;p12"/>
          <p:cNvPicPr preferRelativeResize="0"/>
          <p:nvPr/>
        </p:nvPicPr>
        <p:blipFill rotWithShape="1">
          <a:blip r:embed="rId3">
            <a:alphaModFix/>
          </a:blip>
          <a:srcRect t="6148" b="6139"/>
          <a:stretch/>
        </p:blipFill>
        <p:spPr>
          <a:xfrm>
            <a:off x="571125" y="3949275"/>
            <a:ext cx="1545958" cy="683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8625" y="230475"/>
            <a:ext cx="1039650" cy="1187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/>
          <p:nvPr/>
        </p:nvSpPr>
        <p:spPr>
          <a:xfrm>
            <a:off x="7405225" y="0"/>
            <a:ext cx="1738800" cy="5143500"/>
          </a:xfrm>
          <a:prstGeom prst="rect">
            <a:avLst/>
          </a:prstGeom>
          <a:solidFill>
            <a:srgbClr val="FFFC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6881700" cy="9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3600"/>
              <a:buFont typeface="Poppins"/>
              <a:buNone/>
              <a:defRPr sz="36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ubTitle" idx="1"/>
          </p:nvPr>
        </p:nvSpPr>
        <p:spPr>
          <a:xfrm>
            <a:off x="7542025" y="2607550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2"/>
          </p:nvPr>
        </p:nvSpPr>
        <p:spPr>
          <a:xfrm>
            <a:off x="7542025" y="3030950"/>
            <a:ext cx="14652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ubTitle" idx="3"/>
          </p:nvPr>
        </p:nvSpPr>
        <p:spPr>
          <a:xfrm>
            <a:off x="7542025" y="3789825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31" name="Google Shape;31;p3"/>
          <p:cNvPicPr preferRelativeResize="0"/>
          <p:nvPr/>
        </p:nvPicPr>
        <p:blipFill rotWithShape="1">
          <a:blip r:embed="rId2">
            <a:alphaModFix/>
          </a:blip>
          <a:srcRect l="4058"/>
          <a:stretch/>
        </p:blipFill>
        <p:spPr>
          <a:xfrm>
            <a:off x="7572926" y="4507891"/>
            <a:ext cx="1465199" cy="4561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" name="Google Shape;32;p3"/>
          <p:cNvCxnSpPr/>
          <p:nvPr/>
        </p:nvCxnSpPr>
        <p:spPr>
          <a:xfrm>
            <a:off x="7577275" y="3745788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" name="Google Shape;33;p3"/>
          <p:cNvCxnSpPr/>
          <p:nvPr/>
        </p:nvCxnSpPr>
        <p:spPr>
          <a:xfrm>
            <a:off x="7577275" y="2986913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4" name="Google Shape;34;p3"/>
          <p:cNvSpPr/>
          <p:nvPr/>
        </p:nvSpPr>
        <p:spPr>
          <a:xfrm rot="10800000">
            <a:off x="8135299" y="85368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3"/>
          <p:cNvSpPr/>
          <p:nvPr/>
        </p:nvSpPr>
        <p:spPr>
          <a:xfrm rot="10800000">
            <a:off x="8446848" y="85366"/>
            <a:ext cx="291600" cy="291600"/>
          </a:xfrm>
          <a:prstGeom prst="ellipse">
            <a:avLst/>
          </a:prstGeom>
          <a:solidFill>
            <a:srgbClr val="D63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3"/>
          <p:cNvSpPr/>
          <p:nvPr/>
        </p:nvSpPr>
        <p:spPr>
          <a:xfrm rot="10800000">
            <a:off x="8746526" y="85366"/>
            <a:ext cx="291600" cy="291600"/>
          </a:xfrm>
          <a:prstGeom prst="ellipse">
            <a:avLst/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"/>
          <p:cNvSpPr/>
          <p:nvPr/>
        </p:nvSpPr>
        <p:spPr>
          <a:xfrm rot="10800000">
            <a:off x="8430794" y="397570"/>
            <a:ext cx="295800" cy="2958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3"/>
          <p:cNvSpPr/>
          <p:nvPr/>
        </p:nvSpPr>
        <p:spPr>
          <a:xfrm rot="10800000">
            <a:off x="8734633" y="397570"/>
            <a:ext cx="295800" cy="295800"/>
          </a:xfrm>
          <a:prstGeom prst="ellipse">
            <a:avLst/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 rot="-5400000">
            <a:off x="8586932" y="863642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 rot="10800000">
            <a:off x="8736643" y="1013489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>
            <a:spLocks noGrp="1"/>
          </p:cNvSpPr>
          <p:nvPr>
            <p:ph type="pic" idx="4"/>
          </p:nvPr>
        </p:nvSpPr>
        <p:spPr>
          <a:xfrm>
            <a:off x="7661125" y="1482775"/>
            <a:ext cx="1227000" cy="947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42" name="Google Shape;42;p3"/>
          <p:cNvSpPr/>
          <p:nvPr/>
        </p:nvSpPr>
        <p:spPr>
          <a:xfrm rot="10800000">
            <a:off x="7823776" y="85366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 txBox="1">
            <a:spLocks noGrp="1"/>
          </p:cNvSpPr>
          <p:nvPr>
            <p:ph type="sldNum" idx="12"/>
          </p:nvPr>
        </p:nvSpPr>
        <p:spPr>
          <a:xfrm>
            <a:off x="9" y="47499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/>
          <p:nvPr/>
        </p:nvSpPr>
        <p:spPr>
          <a:xfrm>
            <a:off x="7405225" y="0"/>
            <a:ext cx="1738800" cy="5143500"/>
          </a:xfrm>
          <a:prstGeom prst="rect">
            <a:avLst/>
          </a:prstGeom>
          <a:solidFill>
            <a:srgbClr val="FFFC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688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2400"/>
              <a:buFont typeface="Poppins"/>
              <a:buNone/>
              <a:defRPr sz="2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2400"/>
              <a:buFont typeface="Poppins"/>
              <a:buNone/>
              <a:defRPr sz="2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2400"/>
              <a:buFont typeface="Poppins"/>
              <a:buNone/>
              <a:defRPr sz="2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2400"/>
              <a:buFont typeface="Poppins"/>
              <a:buNone/>
              <a:defRPr sz="2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2400"/>
              <a:buFont typeface="Poppins"/>
              <a:buNone/>
              <a:defRPr sz="2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2400"/>
              <a:buFont typeface="Poppins"/>
              <a:buNone/>
              <a:defRPr sz="2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2400"/>
              <a:buFont typeface="Poppins"/>
              <a:buNone/>
              <a:defRPr sz="2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2400"/>
              <a:buFont typeface="Poppins"/>
              <a:buNone/>
              <a:defRPr sz="2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2400"/>
              <a:buFont typeface="Poppins"/>
              <a:buNone/>
              <a:defRPr sz="2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881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  <a:defRPr sz="1400"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sldNum" idx="12"/>
          </p:nvPr>
        </p:nvSpPr>
        <p:spPr>
          <a:xfrm>
            <a:off x="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subTitle" idx="2"/>
          </p:nvPr>
        </p:nvSpPr>
        <p:spPr>
          <a:xfrm>
            <a:off x="7542025" y="2607550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subTitle" idx="3"/>
          </p:nvPr>
        </p:nvSpPr>
        <p:spPr>
          <a:xfrm>
            <a:off x="7542025" y="3030950"/>
            <a:ext cx="14652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subTitle" idx="4"/>
          </p:nvPr>
        </p:nvSpPr>
        <p:spPr>
          <a:xfrm>
            <a:off x="7542025" y="3789825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52" name="Google Shape;52;p4"/>
          <p:cNvPicPr preferRelativeResize="0"/>
          <p:nvPr/>
        </p:nvPicPr>
        <p:blipFill rotWithShape="1">
          <a:blip r:embed="rId2">
            <a:alphaModFix/>
          </a:blip>
          <a:srcRect l="4058"/>
          <a:stretch/>
        </p:blipFill>
        <p:spPr>
          <a:xfrm>
            <a:off x="7572926" y="4507891"/>
            <a:ext cx="1465199" cy="4561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3" name="Google Shape;53;p4"/>
          <p:cNvCxnSpPr/>
          <p:nvPr/>
        </p:nvCxnSpPr>
        <p:spPr>
          <a:xfrm>
            <a:off x="7577275" y="3745788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" name="Google Shape;54;p4"/>
          <p:cNvCxnSpPr/>
          <p:nvPr/>
        </p:nvCxnSpPr>
        <p:spPr>
          <a:xfrm>
            <a:off x="7577275" y="2986913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Google Shape;55;p4"/>
          <p:cNvSpPr/>
          <p:nvPr/>
        </p:nvSpPr>
        <p:spPr>
          <a:xfrm rot="10800000">
            <a:off x="8135299" y="85368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4"/>
          <p:cNvSpPr/>
          <p:nvPr/>
        </p:nvSpPr>
        <p:spPr>
          <a:xfrm rot="10800000">
            <a:off x="8446848" y="85366"/>
            <a:ext cx="291600" cy="291600"/>
          </a:xfrm>
          <a:prstGeom prst="ellipse">
            <a:avLst/>
          </a:prstGeom>
          <a:solidFill>
            <a:srgbClr val="D63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4"/>
          <p:cNvSpPr/>
          <p:nvPr/>
        </p:nvSpPr>
        <p:spPr>
          <a:xfrm rot="10800000">
            <a:off x="8746526" y="85366"/>
            <a:ext cx="291600" cy="291600"/>
          </a:xfrm>
          <a:prstGeom prst="ellipse">
            <a:avLst/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4"/>
          <p:cNvSpPr/>
          <p:nvPr/>
        </p:nvSpPr>
        <p:spPr>
          <a:xfrm rot="10800000">
            <a:off x="8430794" y="397570"/>
            <a:ext cx="295800" cy="2958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 rot="10800000">
            <a:off x="8734633" y="397570"/>
            <a:ext cx="295800" cy="295800"/>
          </a:xfrm>
          <a:prstGeom prst="ellipse">
            <a:avLst/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 rot="-5400000">
            <a:off x="8586932" y="863642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4"/>
          <p:cNvSpPr/>
          <p:nvPr/>
        </p:nvSpPr>
        <p:spPr>
          <a:xfrm rot="10800000">
            <a:off x="8736643" y="1013489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4"/>
          <p:cNvSpPr>
            <a:spLocks noGrp="1"/>
          </p:cNvSpPr>
          <p:nvPr>
            <p:ph type="pic" idx="5"/>
          </p:nvPr>
        </p:nvSpPr>
        <p:spPr>
          <a:xfrm>
            <a:off x="7661125" y="1482775"/>
            <a:ext cx="1227000" cy="947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63" name="Google Shape;63;p4"/>
          <p:cNvSpPr/>
          <p:nvPr/>
        </p:nvSpPr>
        <p:spPr>
          <a:xfrm rot="10800000">
            <a:off x="7823776" y="85366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/>
          <p:nvPr/>
        </p:nvSpPr>
        <p:spPr>
          <a:xfrm>
            <a:off x="7405225" y="0"/>
            <a:ext cx="1738800" cy="5143500"/>
          </a:xfrm>
          <a:prstGeom prst="rect">
            <a:avLst/>
          </a:prstGeom>
          <a:solidFill>
            <a:srgbClr val="FFFC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688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2400"/>
              <a:buFont typeface="Poppins"/>
              <a:buNone/>
              <a:defRPr sz="2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23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  <a:defRPr sz="1400"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body" idx="2"/>
          </p:nvPr>
        </p:nvSpPr>
        <p:spPr>
          <a:xfrm>
            <a:off x="3962863" y="1152475"/>
            <a:ext cx="323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  <a:defRPr sz="1400"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70" name="Google Shape;70;p5"/>
          <p:cNvSpPr txBox="1">
            <a:spLocks noGrp="1"/>
          </p:cNvSpPr>
          <p:nvPr>
            <p:ph type="sldNum" idx="3"/>
          </p:nvPr>
        </p:nvSpPr>
        <p:spPr>
          <a:xfrm>
            <a:off x="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71" name="Google Shape;71;p5"/>
          <p:cNvSpPr txBox="1">
            <a:spLocks noGrp="1"/>
          </p:cNvSpPr>
          <p:nvPr>
            <p:ph type="subTitle" idx="4"/>
          </p:nvPr>
        </p:nvSpPr>
        <p:spPr>
          <a:xfrm>
            <a:off x="7542025" y="2607550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2" name="Google Shape;72;p5"/>
          <p:cNvSpPr txBox="1">
            <a:spLocks noGrp="1"/>
          </p:cNvSpPr>
          <p:nvPr>
            <p:ph type="subTitle" idx="5"/>
          </p:nvPr>
        </p:nvSpPr>
        <p:spPr>
          <a:xfrm>
            <a:off x="7542025" y="3030950"/>
            <a:ext cx="14652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3" name="Google Shape;73;p5"/>
          <p:cNvSpPr txBox="1">
            <a:spLocks noGrp="1"/>
          </p:cNvSpPr>
          <p:nvPr>
            <p:ph type="subTitle" idx="6"/>
          </p:nvPr>
        </p:nvSpPr>
        <p:spPr>
          <a:xfrm>
            <a:off x="7542025" y="3789825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74" name="Google Shape;74;p5"/>
          <p:cNvPicPr preferRelativeResize="0"/>
          <p:nvPr/>
        </p:nvPicPr>
        <p:blipFill rotWithShape="1">
          <a:blip r:embed="rId2">
            <a:alphaModFix/>
          </a:blip>
          <a:srcRect l="4058"/>
          <a:stretch/>
        </p:blipFill>
        <p:spPr>
          <a:xfrm>
            <a:off x="7572926" y="4507891"/>
            <a:ext cx="1465199" cy="4561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5" name="Google Shape;75;p5"/>
          <p:cNvCxnSpPr/>
          <p:nvPr/>
        </p:nvCxnSpPr>
        <p:spPr>
          <a:xfrm>
            <a:off x="7577275" y="3745788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6" name="Google Shape;76;p5"/>
          <p:cNvCxnSpPr/>
          <p:nvPr/>
        </p:nvCxnSpPr>
        <p:spPr>
          <a:xfrm>
            <a:off x="7577275" y="2986913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7" name="Google Shape;77;p5"/>
          <p:cNvSpPr/>
          <p:nvPr/>
        </p:nvSpPr>
        <p:spPr>
          <a:xfrm rot="10800000">
            <a:off x="8135299" y="85368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5"/>
          <p:cNvSpPr/>
          <p:nvPr/>
        </p:nvSpPr>
        <p:spPr>
          <a:xfrm rot="10800000">
            <a:off x="8446848" y="85366"/>
            <a:ext cx="291600" cy="291600"/>
          </a:xfrm>
          <a:prstGeom prst="ellipse">
            <a:avLst/>
          </a:prstGeom>
          <a:solidFill>
            <a:srgbClr val="D63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5"/>
          <p:cNvSpPr/>
          <p:nvPr/>
        </p:nvSpPr>
        <p:spPr>
          <a:xfrm rot="10800000">
            <a:off x="8746526" y="85366"/>
            <a:ext cx="291600" cy="291600"/>
          </a:xfrm>
          <a:prstGeom prst="ellipse">
            <a:avLst/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5"/>
          <p:cNvSpPr/>
          <p:nvPr/>
        </p:nvSpPr>
        <p:spPr>
          <a:xfrm rot="10800000">
            <a:off x="8430794" y="397570"/>
            <a:ext cx="295800" cy="2958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5"/>
          <p:cNvSpPr/>
          <p:nvPr/>
        </p:nvSpPr>
        <p:spPr>
          <a:xfrm rot="10800000">
            <a:off x="8734633" y="397570"/>
            <a:ext cx="295800" cy="295800"/>
          </a:xfrm>
          <a:prstGeom prst="ellipse">
            <a:avLst/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5"/>
          <p:cNvSpPr/>
          <p:nvPr/>
        </p:nvSpPr>
        <p:spPr>
          <a:xfrm rot="-5400000">
            <a:off x="8586932" y="863642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5"/>
          <p:cNvSpPr/>
          <p:nvPr/>
        </p:nvSpPr>
        <p:spPr>
          <a:xfrm rot="10800000">
            <a:off x="8736643" y="1013489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5"/>
          <p:cNvSpPr>
            <a:spLocks noGrp="1"/>
          </p:cNvSpPr>
          <p:nvPr>
            <p:ph type="pic" idx="7"/>
          </p:nvPr>
        </p:nvSpPr>
        <p:spPr>
          <a:xfrm>
            <a:off x="7661125" y="1482775"/>
            <a:ext cx="1227000" cy="947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85" name="Google Shape;85;p5"/>
          <p:cNvSpPr/>
          <p:nvPr/>
        </p:nvSpPr>
        <p:spPr>
          <a:xfrm rot="10800000">
            <a:off x="7823776" y="85366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"/>
          <p:cNvSpPr/>
          <p:nvPr/>
        </p:nvSpPr>
        <p:spPr>
          <a:xfrm>
            <a:off x="7405225" y="0"/>
            <a:ext cx="1738800" cy="5143500"/>
          </a:xfrm>
          <a:prstGeom prst="rect">
            <a:avLst/>
          </a:prstGeom>
          <a:solidFill>
            <a:srgbClr val="FFFC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89" name="Google Shape;89;p6"/>
          <p:cNvSpPr txBox="1">
            <a:spLocks noGrp="1"/>
          </p:cNvSpPr>
          <p:nvPr>
            <p:ph type="sldNum" idx="2"/>
          </p:nvPr>
        </p:nvSpPr>
        <p:spPr>
          <a:xfrm>
            <a:off x="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90" name="Google Shape;90;p6"/>
          <p:cNvSpPr txBox="1">
            <a:spLocks noGrp="1"/>
          </p:cNvSpPr>
          <p:nvPr>
            <p:ph type="subTitle" idx="1"/>
          </p:nvPr>
        </p:nvSpPr>
        <p:spPr>
          <a:xfrm>
            <a:off x="7542025" y="2607550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91" name="Google Shape;91;p6"/>
          <p:cNvSpPr txBox="1">
            <a:spLocks noGrp="1"/>
          </p:cNvSpPr>
          <p:nvPr>
            <p:ph type="subTitle" idx="3"/>
          </p:nvPr>
        </p:nvSpPr>
        <p:spPr>
          <a:xfrm>
            <a:off x="7542025" y="3030950"/>
            <a:ext cx="14652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92" name="Google Shape;92;p6"/>
          <p:cNvSpPr txBox="1">
            <a:spLocks noGrp="1"/>
          </p:cNvSpPr>
          <p:nvPr>
            <p:ph type="subTitle" idx="4"/>
          </p:nvPr>
        </p:nvSpPr>
        <p:spPr>
          <a:xfrm>
            <a:off x="7542025" y="3789825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93" name="Google Shape;93;p6"/>
          <p:cNvPicPr preferRelativeResize="0"/>
          <p:nvPr/>
        </p:nvPicPr>
        <p:blipFill rotWithShape="1">
          <a:blip r:embed="rId2">
            <a:alphaModFix/>
          </a:blip>
          <a:srcRect l="4058"/>
          <a:stretch/>
        </p:blipFill>
        <p:spPr>
          <a:xfrm>
            <a:off x="7572926" y="4507891"/>
            <a:ext cx="1465199" cy="4561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4" name="Google Shape;94;p6"/>
          <p:cNvCxnSpPr/>
          <p:nvPr/>
        </p:nvCxnSpPr>
        <p:spPr>
          <a:xfrm>
            <a:off x="7577275" y="3745788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5" name="Google Shape;95;p6"/>
          <p:cNvCxnSpPr/>
          <p:nvPr/>
        </p:nvCxnSpPr>
        <p:spPr>
          <a:xfrm>
            <a:off x="7577275" y="2986913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6" name="Google Shape;96;p6"/>
          <p:cNvSpPr/>
          <p:nvPr/>
        </p:nvSpPr>
        <p:spPr>
          <a:xfrm rot="10800000">
            <a:off x="8290523" y="1558166"/>
            <a:ext cx="291600" cy="291600"/>
          </a:xfrm>
          <a:prstGeom prst="ellipse">
            <a:avLst/>
          </a:prstGeom>
          <a:solidFill>
            <a:srgbClr val="D63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6"/>
          <p:cNvSpPr>
            <a:spLocks noGrp="1"/>
          </p:cNvSpPr>
          <p:nvPr>
            <p:ph type="pic" idx="5"/>
          </p:nvPr>
        </p:nvSpPr>
        <p:spPr>
          <a:xfrm>
            <a:off x="7731775" y="254200"/>
            <a:ext cx="1147500" cy="11295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</p:sp>
      <p:sp>
        <p:nvSpPr>
          <p:cNvPr id="98" name="Google Shape;98;p6"/>
          <p:cNvSpPr txBox="1"/>
          <p:nvPr/>
        </p:nvSpPr>
        <p:spPr>
          <a:xfrm>
            <a:off x="311700" y="176500"/>
            <a:ext cx="68817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rPr>
              <a:t>Disclaimer and declaration of conflict of interest</a:t>
            </a:r>
            <a:endParaRPr sz="2400" b="1">
              <a:solidFill>
                <a:srgbClr val="1E417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9" name="Google Shape;99;p6"/>
          <p:cNvSpPr/>
          <p:nvPr/>
        </p:nvSpPr>
        <p:spPr>
          <a:xfrm rot="10800000">
            <a:off x="7667451" y="1558166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title"/>
          </p:nvPr>
        </p:nvSpPr>
        <p:spPr>
          <a:xfrm>
            <a:off x="311700" y="1099900"/>
            <a:ext cx="39894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Poppins"/>
              <a:buNone/>
              <a:defRPr sz="1200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01" name="Google Shape;101;p6"/>
          <p:cNvSpPr/>
          <p:nvPr/>
        </p:nvSpPr>
        <p:spPr>
          <a:xfrm rot="10800000">
            <a:off x="8590201" y="1558166"/>
            <a:ext cx="291600" cy="291600"/>
          </a:xfrm>
          <a:prstGeom prst="ellipse">
            <a:avLst/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6"/>
          <p:cNvSpPr txBox="1">
            <a:spLocks noGrp="1"/>
          </p:cNvSpPr>
          <p:nvPr>
            <p:ph type="title" idx="6"/>
          </p:nvPr>
        </p:nvSpPr>
        <p:spPr>
          <a:xfrm>
            <a:off x="311700" y="1507163"/>
            <a:ext cx="39894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Poppins"/>
              <a:buNone/>
              <a:defRPr sz="1200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03" name="Google Shape;103;p6"/>
          <p:cNvSpPr txBox="1"/>
          <p:nvPr/>
        </p:nvSpPr>
        <p:spPr>
          <a:xfrm>
            <a:off x="311700" y="1914425"/>
            <a:ext cx="6881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b="1">
                <a:solidFill>
                  <a:srgbClr val="52C4B6"/>
                </a:solidFill>
                <a:latin typeface="Poppins"/>
                <a:ea typeface="Poppins"/>
                <a:cs typeface="Poppins"/>
                <a:sym typeface="Poppins"/>
              </a:rPr>
              <a:t>Declaration of conflicts of interest</a:t>
            </a:r>
            <a:endParaRPr sz="1200" b="1">
              <a:solidFill>
                <a:srgbClr val="52C4B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4" name="Google Shape;104;p6"/>
          <p:cNvSpPr txBox="1">
            <a:spLocks noGrp="1"/>
          </p:cNvSpPr>
          <p:nvPr>
            <p:ph type="title" idx="7"/>
          </p:nvPr>
        </p:nvSpPr>
        <p:spPr>
          <a:xfrm>
            <a:off x="311700" y="2297388"/>
            <a:ext cx="39894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Poppins"/>
              <a:buNone/>
              <a:defRPr sz="1200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title" idx="8"/>
          </p:nvPr>
        </p:nvSpPr>
        <p:spPr>
          <a:xfrm>
            <a:off x="311700" y="2704650"/>
            <a:ext cx="39894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Poppins"/>
              <a:buNone/>
              <a:defRPr sz="1200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None/>
              <a:defRPr sz="1200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06" name="Google Shape;106;p6"/>
          <p:cNvSpPr txBox="1"/>
          <p:nvPr/>
        </p:nvSpPr>
        <p:spPr>
          <a:xfrm>
            <a:off x="311700" y="3181700"/>
            <a:ext cx="6881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rPr>
              <a:t>Disclaimer: </a:t>
            </a:r>
            <a:r>
              <a:rPr lang="es" sz="1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rPr>
              <a:t>The views expressed in this presentation reflect the personal views of the author and do not necessarily reflect the views of the authors' employers </a:t>
            </a:r>
            <a:r>
              <a:rPr lang="es" sz="10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(specify the name of your employer/affiliation) </a:t>
            </a:r>
            <a:r>
              <a:rPr lang="es" sz="1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rPr>
              <a:t>nor ISoP, nor any other institutions the author may otherwise be collaborating with.</a:t>
            </a:r>
            <a:endParaRPr sz="1000">
              <a:solidFill>
                <a:srgbClr val="1E417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7" name="Google Shape;107;p6"/>
          <p:cNvSpPr txBox="1">
            <a:spLocks noGrp="1"/>
          </p:cNvSpPr>
          <p:nvPr>
            <p:ph type="title" idx="9"/>
          </p:nvPr>
        </p:nvSpPr>
        <p:spPr>
          <a:xfrm>
            <a:off x="311700" y="3911648"/>
            <a:ext cx="3989400" cy="3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Poppins"/>
              <a:buNone/>
              <a:defRPr sz="1000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08" name="Google Shape;108;p6"/>
          <p:cNvSpPr txBox="1">
            <a:spLocks noGrp="1"/>
          </p:cNvSpPr>
          <p:nvPr>
            <p:ph type="title" idx="13"/>
          </p:nvPr>
        </p:nvSpPr>
        <p:spPr>
          <a:xfrm>
            <a:off x="311700" y="4252770"/>
            <a:ext cx="3989400" cy="3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Poppins"/>
              <a:buNone/>
              <a:defRPr sz="1000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09" name="Google Shape;109;p6"/>
          <p:cNvSpPr txBox="1">
            <a:spLocks noGrp="1"/>
          </p:cNvSpPr>
          <p:nvPr>
            <p:ph type="title" idx="14"/>
          </p:nvPr>
        </p:nvSpPr>
        <p:spPr>
          <a:xfrm>
            <a:off x="311700" y="4593895"/>
            <a:ext cx="3989400" cy="3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Poppins"/>
              <a:buNone/>
              <a:defRPr sz="1000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000"/>
              <a:buFont typeface="Poppins"/>
              <a:buNone/>
              <a:defRPr sz="1000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0" name="Google Shape;110;p6"/>
          <p:cNvSpPr txBox="1">
            <a:spLocks noGrp="1"/>
          </p:cNvSpPr>
          <p:nvPr>
            <p:ph type="title" idx="15"/>
          </p:nvPr>
        </p:nvSpPr>
        <p:spPr>
          <a:xfrm>
            <a:off x="3789253" y="3350674"/>
            <a:ext cx="3042300" cy="3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1" name="Google Shape;111;p6"/>
          <p:cNvSpPr/>
          <p:nvPr/>
        </p:nvSpPr>
        <p:spPr>
          <a:xfrm rot="10800000">
            <a:off x="7978986" y="1558166"/>
            <a:ext cx="291600" cy="291600"/>
          </a:xfrm>
          <a:prstGeom prst="ellipse">
            <a:avLst/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"/>
          <p:cNvSpPr/>
          <p:nvPr/>
        </p:nvSpPr>
        <p:spPr>
          <a:xfrm>
            <a:off x="7405225" y="0"/>
            <a:ext cx="1738800" cy="5143500"/>
          </a:xfrm>
          <a:prstGeom prst="rect">
            <a:avLst/>
          </a:prstGeom>
          <a:solidFill>
            <a:srgbClr val="FFFC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2400"/>
              <a:buFont typeface="Poppins"/>
              <a:buNone/>
              <a:defRPr sz="24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Font typeface="Poppins"/>
              <a:buNone/>
              <a:defRPr sz="2400"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Font typeface="Poppins"/>
              <a:buNone/>
              <a:defRPr sz="2400"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Font typeface="Poppins"/>
              <a:buNone/>
              <a:defRPr sz="2400"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Font typeface="Poppins"/>
              <a:buNone/>
              <a:defRPr sz="2400"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Font typeface="Poppins"/>
              <a:buNone/>
              <a:defRPr sz="2400"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Font typeface="Poppins"/>
              <a:buNone/>
              <a:defRPr sz="2400"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Font typeface="Poppins"/>
              <a:buNone/>
              <a:defRPr sz="2400"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Font typeface="Poppins"/>
              <a:buNone/>
              <a:defRPr sz="2400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5" name="Google Shape;11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Char char="●"/>
              <a:defRPr sz="1200"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Char char="●"/>
              <a:defRPr sz="1200"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Char char="●"/>
              <a:defRPr sz="1200"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6" name="Google Shape;11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17" name="Google Shape;117;p7"/>
          <p:cNvSpPr txBox="1">
            <a:spLocks noGrp="1"/>
          </p:cNvSpPr>
          <p:nvPr>
            <p:ph type="sldNum" idx="2"/>
          </p:nvPr>
        </p:nvSpPr>
        <p:spPr>
          <a:xfrm>
            <a:off x="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18" name="Google Shape;118;p7"/>
          <p:cNvSpPr txBox="1">
            <a:spLocks noGrp="1"/>
          </p:cNvSpPr>
          <p:nvPr>
            <p:ph type="subTitle" idx="3"/>
          </p:nvPr>
        </p:nvSpPr>
        <p:spPr>
          <a:xfrm>
            <a:off x="7542025" y="2607550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9" name="Google Shape;119;p7"/>
          <p:cNvSpPr txBox="1">
            <a:spLocks noGrp="1"/>
          </p:cNvSpPr>
          <p:nvPr>
            <p:ph type="subTitle" idx="4"/>
          </p:nvPr>
        </p:nvSpPr>
        <p:spPr>
          <a:xfrm>
            <a:off x="7542025" y="3030950"/>
            <a:ext cx="14652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subTitle" idx="5"/>
          </p:nvPr>
        </p:nvSpPr>
        <p:spPr>
          <a:xfrm>
            <a:off x="7542025" y="3789825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121" name="Google Shape;121;p7"/>
          <p:cNvPicPr preferRelativeResize="0"/>
          <p:nvPr/>
        </p:nvPicPr>
        <p:blipFill rotWithShape="1">
          <a:blip r:embed="rId2">
            <a:alphaModFix/>
          </a:blip>
          <a:srcRect l="4058"/>
          <a:stretch/>
        </p:blipFill>
        <p:spPr>
          <a:xfrm>
            <a:off x="7572926" y="4507891"/>
            <a:ext cx="1465199" cy="4561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2" name="Google Shape;122;p7"/>
          <p:cNvCxnSpPr/>
          <p:nvPr/>
        </p:nvCxnSpPr>
        <p:spPr>
          <a:xfrm>
            <a:off x="7577275" y="3745788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3" name="Google Shape;123;p7"/>
          <p:cNvCxnSpPr/>
          <p:nvPr/>
        </p:nvCxnSpPr>
        <p:spPr>
          <a:xfrm>
            <a:off x="7577275" y="2986913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4" name="Google Shape;124;p7"/>
          <p:cNvSpPr/>
          <p:nvPr/>
        </p:nvSpPr>
        <p:spPr>
          <a:xfrm rot="10800000">
            <a:off x="8135299" y="85368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7"/>
          <p:cNvSpPr/>
          <p:nvPr/>
        </p:nvSpPr>
        <p:spPr>
          <a:xfrm rot="10800000">
            <a:off x="8446848" y="85366"/>
            <a:ext cx="291600" cy="291600"/>
          </a:xfrm>
          <a:prstGeom prst="ellipse">
            <a:avLst/>
          </a:prstGeom>
          <a:solidFill>
            <a:srgbClr val="D63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7"/>
          <p:cNvSpPr/>
          <p:nvPr/>
        </p:nvSpPr>
        <p:spPr>
          <a:xfrm rot="10800000">
            <a:off x="8746526" y="85366"/>
            <a:ext cx="291600" cy="291600"/>
          </a:xfrm>
          <a:prstGeom prst="ellipse">
            <a:avLst/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"/>
          <p:cNvSpPr/>
          <p:nvPr/>
        </p:nvSpPr>
        <p:spPr>
          <a:xfrm rot="10800000">
            <a:off x="8430794" y="397570"/>
            <a:ext cx="295800" cy="2958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"/>
          <p:cNvSpPr/>
          <p:nvPr/>
        </p:nvSpPr>
        <p:spPr>
          <a:xfrm rot="10800000">
            <a:off x="8734633" y="397570"/>
            <a:ext cx="295800" cy="295800"/>
          </a:xfrm>
          <a:prstGeom prst="ellipse">
            <a:avLst/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"/>
          <p:cNvSpPr/>
          <p:nvPr/>
        </p:nvSpPr>
        <p:spPr>
          <a:xfrm rot="-5400000">
            <a:off x="8586932" y="863642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7"/>
          <p:cNvSpPr/>
          <p:nvPr/>
        </p:nvSpPr>
        <p:spPr>
          <a:xfrm rot="10800000">
            <a:off x="8736643" y="1013489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7"/>
          <p:cNvSpPr>
            <a:spLocks noGrp="1"/>
          </p:cNvSpPr>
          <p:nvPr>
            <p:ph type="pic" idx="6"/>
          </p:nvPr>
        </p:nvSpPr>
        <p:spPr>
          <a:xfrm>
            <a:off x="7661125" y="1482775"/>
            <a:ext cx="1227000" cy="947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132" name="Google Shape;132;p7"/>
          <p:cNvSpPr/>
          <p:nvPr/>
        </p:nvSpPr>
        <p:spPr>
          <a:xfrm rot="10800000">
            <a:off x="7823776" y="85366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"/>
          <p:cNvSpPr/>
          <p:nvPr/>
        </p:nvSpPr>
        <p:spPr>
          <a:xfrm>
            <a:off x="7405225" y="0"/>
            <a:ext cx="1738800" cy="5143500"/>
          </a:xfrm>
          <a:prstGeom prst="rect">
            <a:avLst/>
          </a:prstGeom>
          <a:solidFill>
            <a:srgbClr val="FFFC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4800"/>
              <a:buFont typeface="Poppins"/>
              <a:buNone/>
              <a:defRPr sz="4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4800"/>
              <a:buFont typeface="Poppins"/>
              <a:buNone/>
              <a:defRPr sz="4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4800"/>
              <a:buFont typeface="Poppins"/>
              <a:buNone/>
              <a:defRPr sz="4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4800"/>
              <a:buFont typeface="Poppins"/>
              <a:buNone/>
              <a:defRPr sz="4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4800"/>
              <a:buFont typeface="Poppins"/>
              <a:buNone/>
              <a:defRPr sz="4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4800"/>
              <a:buFont typeface="Poppins"/>
              <a:buNone/>
              <a:defRPr sz="4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4800"/>
              <a:buFont typeface="Poppins"/>
              <a:buNone/>
              <a:defRPr sz="4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4800"/>
              <a:buFont typeface="Poppins"/>
              <a:buNone/>
              <a:defRPr sz="4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4800"/>
              <a:buFont typeface="Poppins"/>
              <a:buNone/>
              <a:defRPr sz="48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36" name="Google Shape;1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37" name="Google Shape;137;p8"/>
          <p:cNvSpPr txBox="1">
            <a:spLocks noGrp="1"/>
          </p:cNvSpPr>
          <p:nvPr>
            <p:ph type="sldNum" idx="2"/>
          </p:nvPr>
        </p:nvSpPr>
        <p:spPr>
          <a:xfrm>
            <a:off x="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38" name="Google Shape;138;p8"/>
          <p:cNvSpPr txBox="1">
            <a:spLocks noGrp="1"/>
          </p:cNvSpPr>
          <p:nvPr>
            <p:ph type="subTitle" idx="1"/>
          </p:nvPr>
        </p:nvSpPr>
        <p:spPr>
          <a:xfrm>
            <a:off x="7542025" y="2607550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39" name="Google Shape;139;p8"/>
          <p:cNvSpPr txBox="1">
            <a:spLocks noGrp="1"/>
          </p:cNvSpPr>
          <p:nvPr>
            <p:ph type="subTitle" idx="3"/>
          </p:nvPr>
        </p:nvSpPr>
        <p:spPr>
          <a:xfrm>
            <a:off x="7542025" y="3030950"/>
            <a:ext cx="14652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40" name="Google Shape;140;p8"/>
          <p:cNvSpPr txBox="1">
            <a:spLocks noGrp="1"/>
          </p:cNvSpPr>
          <p:nvPr>
            <p:ph type="subTitle" idx="4"/>
          </p:nvPr>
        </p:nvSpPr>
        <p:spPr>
          <a:xfrm>
            <a:off x="7542025" y="3789825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141" name="Google Shape;141;p8"/>
          <p:cNvPicPr preferRelativeResize="0"/>
          <p:nvPr/>
        </p:nvPicPr>
        <p:blipFill rotWithShape="1">
          <a:blip r:embed="rId2">
            <a:alphaModFix/>
          </a:blip>
          <a:srcRect l="4058"/>
          <a:stretch/>
        </p:blipFill>
        <p:spPr>
          <a:xfrm>
            <a:off x="7572926" y="4507891"/>
            <a:ext cx="1465199" cy="4561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2" name="Google Shape;142;p8"/>
          <p:cNvCxnSpPr/>
          <p:nvPr/>
        </p:nvCxnSpPr>
        <p:spPr>
          <a:xfrm>
            <a:off x="7577275" y="3745788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3" name="Google Shape;143;p8"/>
          <p:cNvCxnSpPr/>
          <p:nvPr/>
        </p:nvCxnSpPr>
        <p:spPr>
          <a:xfrm>
            <a:off x="7577275" y="2986913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4" name="Google Shape;144;p8"/>
          <p:cNvSpPr/>
          <p:nvPr/>
        </p:nvSpPr>
        <p:spPr>
          <a:xfrm rot="10800000">
            <a:off x="8135299" y="85368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8"/>
          <p:cNvSpPr/>
          <p:nvPr/>
        </p:nvSpPr>
        <p:spPr>
          <a:xfrm rot="10800000">
            <a:off x="8446848" y="85366"/>
            <a:ext cx="291600" cy="291600"/>
          </a:xfrm>
          <a:prstGeom prst="ellipse">
            <a:avLst/>
          </a:prstGeom>
          <a:solidFill>
            <a:srgbClr val="D63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8"/>
          <p:cNvSpPr/>
          <p:nvPr/>
        </p:nvSpPr>
        <p:spPr>
          <a:xfrm rot="10800000">
            <a:off x="8746526" y="85366"/>
            <a:ext cx="291600" cy="291600"/>
          </a:xfrm>
          <a:prstGeom prst="ellipse">
            <a:avLst/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"/>
          <p:cNvSpPr/>
          <p:nvPr/>
        </p:nvSpPr>
        <p:spPr>
          <a:xfrm rot="10800000">
            <a:off x="8430794" y="397570"/>
            <a:ext cx="295800" cy="2958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8"/>
          <p:cNvSpPr/>
          <p:nvPr/>
        </p:nvSpPr>
        <p:spPr>
          <a:xfrm rot="10800000">
            <a:off x="8734633" y="397570"/>
            <a:ext cx="295800" cy="295800"/>
          </a:xfrm>
          <a:prstGeom prst="ellipse">
            <a:avLst/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8"/>
          <p:cNvSpPr/>
          <p:nvPr/>
        </p:nvSpPr>
        <p:spPr>
          <a:xfrm rot="-5400000">
            <a:off x="8586932" y="863642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8"/>
          <p:cNvSpPr/>
          <p:nvPr/>
        </p:nvSpPr>
        <p:spPr>
          <a:xfrm rot="10800000">
            <a:off x="8736643" y="1013489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8"/>
          <p:cNvSpPr>
            <a:spLocks noGrp="1"/>
          </p:cNvSpPr>
          <p:nvPr>
            <p:ph type="pic" idx="5"/>
          </p:nvPr>
        </p:nvSpPr>
        <p:spPr>
          <a:xfrm>
            <a:off x="7661125" y="1482775"/>
            <a:ext cx="1227000" cy="947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152" name="Google Shape;152;p8"/>
          <p:cNvSpPr/>
          <p:nvPr/>
        </p:nvSpPr>
        <p:spPr>
          <a:xfrm rot="10800000">
            <a:off x="7823776" y="85366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"/>
          <p:cNvSpPr/>
          <p:nvPr/>
        </p:nvSpPr>
        <p:spPr>
          <a:xfrm>
            <a:off x="7405225" y="0"/>
            <a:ext cx="1738800" cy="5143500"/>
          </a:xfrm>
          <a:prstGeom prst="rect">
            <a:avLst/>
          </a:prstGeom>
          <a:solidFill>
            <a:srgbClr val="FFFC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9"/>
          <p:cNvSpPr/>
          <p:nvPr/>
        </p:nvSpPr>
        <p:spPr>
          <a:xfrm>
            <a:off x="3883550" y="-125"/>
            <a:ext cx="35217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32844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3000"/>
              <a:buFont typeface="Poppins"/>
              <a:buNone/>
              <a:defRPr sz="30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57" name="Google Shape;157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32844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1800"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1800"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1800"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1800"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1800"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1800"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1800"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 sz="1800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58" name="Google Shape;158;p9"/>
          <p:cNvSpPr txBox="1">
            <a:spLocks noGrp="1"/>
          </p:cNvSpPr>
          <p:nvPr>
            <p:ph type="body" idx="2"/>
          </p:nvPr>
        </p:nvSpPr>
        <p:spPr>
          <a:xfrm>
            <a:off x="4060413" y="724075"/>
            <a:ext cx="31152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9" name="Google Shape;15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ldNum" idx="3"/>
          </p:nvPr>
        </p:nvSpPr>
        <p:spPr>
          <a:xfrm>
            <a:off x="8" y="474976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61" name="Google Shape;161;p9"/>
          <p:cNvSpPr txBox="1">
            <a:spLocks noGrp="1"/>
          </p:cNvSpPr>
          <p:nvPr>
            <p:ph type="subTitle" idx="4"/>
          </p:nvPr>
        </p:nvSpPr>
        <p:spPr>
          <a:xfrm>
            <a:off x="7542025" y="2607550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62" name="Google Shape;162;p9"/>
          <p:cNvSpPr txBox="1">
            <a:spLocks noGrp="1"/>
          </p:cNvSpPr>
          <p:nvPr>
            <p:ph type="subTitle" idx="5"/>
          </p:nvPr>
        </p:nvSpPr>
        <p:spPr>
          <a:xfrm>
            <a:off x="7542025" y="3030950"/>
            <a:ext cx="14652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63" name="Google Shape;163;p9"/>
          <p:cNvSpPr txBox="1">
            <a:spLocks noGrp="1"/>
          </p:cNvSpPr>
          <p:nvPr>
            <p:ph type="subTitle" idx="6"/>
          </p:nvPr>
        </p:nvSpPr>
        <p:spPr>
          <a:xfrm>
            <a:off x="7542025" y="3789825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164" name="Google Shape;164;p9"/>
          <p:cNvPicPr preferRelativeResize="0"/>
          <p:nvPr/>
        </p:nvPicPr>
        <p:blipFill rotWithShape="1">
          <a:blip r:embed="rId2">
            <a:alphaModFix/>
          </a:blip>
          <a:srcRect l="4058"/>
          <a:stretch/>
        </p:blipFill>
        <p:spPr>
          <a:xfrm>
            <a:off x="7572926" y="4507891"/>
            <a:ext cx="1465199" cy="4561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5" name="Google Shape;165;p9"/>
          <p:cNvCxnSpPr/>
          <p:nvPr/>
        </p:nvCxnSpPr>
        <p:spPr>
          <a:xfrm>
            <a:off x="7577275" y="3745788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6" name="Google Shape;166;p9"/>
          <p:cNvCxnSpPr/>
          <p:nvPr/>
        </p:nvCxnSpPr>
        <p:spPr>
          <a:xfrm>
            <a:off x="7577275" y="2986913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7" name="Google Shape;167;p9"/>
          <p:cNvSpPr/>
          <p:nvPr/>
        </p:nvSpPr>
        <p:spPr>
          <a:xfrm rot="10800000">
            <a:off x="8135299" y="85368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9"/>
          <p:cNvSpPr/>
          <p:nvPr/>
        </p:nvSpPr>
        <p:spPr>
          <a:xfrm rot="10800000">
            <a:off x="8446848" y="85366"/>
            <a:ext cx="291600" cy="291600"/>
          </a:xfrm>
          <a:prstGeom prst="ellipse">
            <a:avLst/>
          </a:prstGeom>
          <a:solidFill>
            <a:srgbClr val="D63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9"/>
          <p:cNvSpPr/>
          <p:nvPr/>
        </p:nvSpPr>
        <p:spPr>
          <a:xfrm rot="10800000">
            <a:off x="8746526" y="85366"/>
            <a:ext cx="291600" cy="291600"/>
          </a:xfrm>
          <a:prstGeom prst="ellipse">
            <a:avLst/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9"/>
          <p:cNvSpPr/>
          <p:nvPr/>
        </p:nvSpPr>
        <p:spPr>
          <a:xfrm rot="10800000">
            <a:off x="8430794" y="397570"/>
            <a:ext cx="295800" cy="2958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9"/>
          <p:cNvSpPr/>
          <p:nvPr/>
        </p:nvSpPr>
        <p:spPr>
          <a:xfrm rot="10800000">
            <a:off x="8734633" y="397570"/>
            <a:ext cx="295800" cy="295800"/>
          </a:xfrm>
          <a:prstGeom prst="ellipse">
            <a:avLst/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9"/>
          <p:cNvSpPr/>
          <p:nvPr/>
        </p:nvSpPr>
        <p:spPr>
          <a:xfrm rot="-5400000">
            <a:off x="8586932" y="863642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9"/>
          <p:cNvSpPr/>
          <p:nvPr/>
        </p:nvSpPr>
        <p:spPr>
          <a:xfrm rot="10800000">
            <a:off x="8736643" y="1013489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9"/>
          <p:cNvSpPr>
            <a:spLocks noGrp="1"/>
          </p:cNvSpPr>
          <p:nvPr>
            <p:ph type="pic" idx="7"/>
          </p:nvPr>
        </p:nvSpPr>
        <p:spPr>
          <a:xfrm>
            <a:off x="7661125" y="1482775"/>
            <a:ext cx="1227000" cy="947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175" name="Google Shape;175;p9"/>
          <p:cNvSpPr/>
          <p:nvPr/>
        </p:nvSpPr>
        <p:spPr>
          <a:xfrm rot="10800000">
            <a:off x="7823776" y="85366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"/>
          <p:cNvSpPr/>
          <p:nvPr/>
        </p:nvSpPr>
        <p:spPr>
          <a:xfrm>
            <a:off x="7405225" y="0"/>
            <a:ext cx="1738800" cy="5143500"/>
          </a:xfrm>
          <a:prstGeom prst="rect">
            <a:avLst/>
          </a:prstGeom>
          <a:solidFill>
            <a:srgbClr val="FFFC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</a:lstStyle>
          <a:p>
            <a:endParaRPr/>
          </a:p>
        </p:txBody>
      </p: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80" name="Google Shape;180;p10"/>
          <p:cNvSpPr txBox="1">
            <a:spLocks noGrp="1"/>
          </p:cNvSpPr>
          <p:nvPr>
            <p:ph type="sldNum" idx="2"/>
          </p:nvPr>
        </p:nvSpPr>
        <p:spPr>
          <a:xfrm>
            <a:off x="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81" name="Google Shape;181;p10"/>
          <p:cNvSpPr txBox="1">
            <a:spLocks noGrp="1"/>
          </p:cNvSpPr>
          <p:nvPr>
            <p:ph type="subTitle" idx="3"/>
          </p:nvPr>
        </p:nvSpPr>
        <p:spPr>
          <a:xfrm>
            <a:off x="7542025" y="2607550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82" name="Google Shape;182;p10"/>
          <p:cNvSpPr txBox="1">
            <a:spLocks noGrp="1"/>
          </p:cNvSpPr>
          <p:nvPr>
            <p:ph type="subTitle" idx="4"/>
          </p:nvPr>
        </p:nvSpPr>
        <p:spPr>
          <a:xfrm>
            <a:off x="7542025" y="3030950"/>
            <a:ext cx="14652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1000"/>
              <a:buFont typeface="Poppins"/>
              <a:buNone/>
              <a:defRPr sz="1000" b="1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83" name="Google Shape;183;p10"/>
          <p:cNvSpPr txBox="1">
            <a:spLocks noGrp="1"/>
          </p:cNvSpPr>
          <p:nvPr>
            <p:ph type="subTitle" idx="5"/>
          </p:nvPr>
        </p:nvSpPr>
        <p:spPr>
          <a:xfrm>
            <a:off x="7542025" y="3789825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E4174"/>
              </a:buClr>
              <a:buSzPts val="800"/>
              <a:buFont typeface="Poppins"/>
              <a:buNone/>
              <a:defRPr sz="800">
                <a:solidFill>
                  <a:srgbClr val="1E417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184" name="Google Shape;184;p10"/>
          <p:cNvPicPr preferRelativeResize="0"/>
          <p:nvPr/>
        </p:nvPicPr>
        <p:blipFill rotWithShape="1">
          <a:blip r:embed="rId2">
            <a:alphaModFix/>
          </a:blip>
          <a:srcRect l="4058"/>
          <a:stretch/>
        </p:blipFill>
        <p:spPr>
          <a:xfrm>
            <a:off x="7572926" y="4507891"/>
            <a:ext cx="1465199" cy="4561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5" name="Google Shape;185;p10"/>
          <p:cNvCxnSpPr/>
          <p:nvPr/>
        </p:nvCxnSpPr>
        <p:spPr>
          <a:xfrm>
            <a:off x="7577275" y="3745788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6" name="Google Shape;186;p10"/>
          <p:cNvCxnSpPr/>
          <p:nvPr/>
        </p:nvCxnSpPr>
        <p:spPr>
          <a:xfrm>
            <a:off x="7577275" y="2986913"/>
            <a:ext cx="1394700" cy="0"/>
          </a:xfrm>
          <a:prstGeom prst="straightConnector1">
            <a:avLst/>
          </a:prstGeom>
          <a:noFill/>
          <a:ln w="9525" cap="flat" cmpd="sng">
            <a:solidFill>
              <a:srgbClr val="E8EAE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7" name="Google Shape;187;p10"/>
          <p:cNvSpPr/>
          <p:nvPr/>
        </p:nvSpPr>
        <p:spPr>
          <a:xfrm rot="10800000">
            <a:off x="8135299" y="85368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0"/>
          <p:cNvSpPr/>
          <p:nvPr/>
        </p:nvSpPr>
        <p:spPr>
          <a:xfrm rot="10800000">
            <a:off x="8446848" y="85366"/>
            <a:ext cx="291600" cy="291600"/>
          </a:xfrm>
          <a:prstGeom prst="ellipse">
            <a:avLst/>
          </a:prstGeom>
          <a:solidFill>
            <a:srgbClr val="D635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0"/>
          <p:cNvSpPr/>
          <p:nvPr/>
        </p:nvSpPr>
        <p:spPr>
          <a:xfrm rot="10800000">
            <a:off x="8746526" y="85366"/>
            <a:ext cx="291600" cy="291600"/>
          </a:xfrm>
          <a:prstGeom prst="ellipse">
            <a:avLst/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0"/>
          <p:cNvSpPr/>
          <p:nvPr/>
        </p:nvSpPr>
        <p:spPr>
          <a:xfrm rot="10800000">
            <a:off x="8430794" y="397570"/>
            <a:ext cx="295800" cy="2958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0"/>
          <p:cNvSpPr/>
          <p:nvPr/>
        </p:nvSpPr>
        <p:spPr>
          <a:xfrm rot="10800000">
            <a:off x="8734633" y="397570"/>
            <a:ext cx="295800" cy="295800"/>
          </a:xfrm>
          <a:prstGeom prst="ellipse">
            <a:avLst/>
          </a:prstGeom>
          <a:solidFill>
            <a:srgbClr val="FF6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0"/>
          <p:cNvSpPr/>
          <p:nvPr/>
        </p:nvSpPr>
        <p:spPr>
          <a:xfrm rot="-5400000">
            <a:off x="8586932" y="863642"/>
            <a:ext cx="591300" cy="291600"/>
          </a:xfrm>
          <a:prstGeom prst="roundRect">
            <a:avLst>
              <a:gd name="adj" fmla="val 50000"/>
            </a:avLst>
          </a:prstGeom>
          <a:solidFill>
            <a:srgbClr val="1E417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0"/>
          <p:cNvSpPr/>
          <p:nvPr/>
        </p:nvSpPr>
        <p:spPr>
          <a:xfrm rot="10800000">
            <a:off x="8736643" y="1013489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0"/>
          <p:cNvSpPr>
            <a:spLocks noGrp="1"/>
          </p:cNvSpPr>
          <p:nvPr>
            <p:ph type="pic" idx="6"/>
          </p:nvPr>
        </p:nvSpPr>
        <p:spPr>
          <a:xfrm>
            <a:off x="7661125" y="1482775"/>
            <a:ext cx="1227000" cy="947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195" name="Google Shape;195;p10"/>
          <p:cNvSpPr/>
          <p:nvPr/>
        </p:nvSpPr>
        <p:spPr>
          <a:xfrm rot="10800000">
            <a:off x="7823776" y="85366"/>
            <a:ext cx="291600" cy="291600"/>
          </a:xfrm>
          <a:prstGeom prst="ellipse">
            <a:avLst/>
          </a:prstGeom>
          <a:solidFill>
            <a:srgbClr val="52C4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A48F72-ED23-34E6-C838-899FD9A5FD2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7710488" y="4744720"/>
            <a:ext cx="1433512" cy="3352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2200">
                <a:solidFill>
                  <a:srgbClr val="FF893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RESTRICTED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3"/>
          <p:cNvSpPr txBox="1">
            <a:spLocks noGrp="1"/>
          </p:cNvSpPr>
          <p:nvPr>
            <p:ph type="ctrTitle"/>
          </p:nvPr>
        </p:nvSpPr>
        <p:spPr>
          <a:xfrm>
            <a:off x="311700" y="1176025"/>
            <a:ext cx="8520600" cy="40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[Session/presentation #] [Date]</a:t>
            </a:r>
            <a:endParaRPr/>
          </a:p>
        </p:txBody>
      </p:sp>
      <p:sp>
        <p:nvSpPr>
          <p:cNvPr id="237" name="Google Shape;237;p13"/>
          <p:cNvSpPr txBox="1">
            <a:spLocks noGrp="1"/>
          </p:cNvSpPr>
          <p:nvPr>
            <p:ph type="ctrTitle" idx="2"/>
          </p:nvPr>
        </p:nvSpPr>
        <p:spPr>
          <a:xfrm>
            <a:off x="311700" y="1640725"/>
            <a:ext cx="8520600" cy="46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[Session title]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4"/>
          <p:cNvSpPr txBox="1">
            <a:spLocks noGrp="1"/>
          </p:cNvSpPr>
          <p:nvPr>
            <p:ph type="title"/>
          </p:nvPr>
        </p:nvSpPr>
        <p:spPr>
          <a:xfrm>
            <a:off x="311700" y="1099900"/>
            <a:ext cx="3989400" cy="3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Presenter’s name</a:t>
            </a:r>
            <a:endParaRPr/>
          </a:p>
        </p:txBody>
      </p:sp>
      <p:sp>
        <p:nvSpPr>
          <p:cNvPr id="243" name="Google Shape;243;p14"/>
          <p:cNvSpPr txBox="1">
            <a:spLocks noGrp="1"/>
          </p:cNvSpPr>
          <p:nvPr>
            <p:ph type="subTitle" idx="1"/>
          </p:nvPr>
        </p:nvSpPr>
        <p:spPr>
          <a:xfrm>
            <a:off x="7542025" y="2607550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[Session/presentation #]</a:t>
            </a:r>
            <a:endParaRPr/>
          </a:p>
        </p:txBody>
      </p:sp>
      <p:sp>
        <p:nvSpPr>
          <p:cNvPr id="244" name="Google Shape;244;p14"/>
          <p:cNvSpPr txBox="1">
            <a:spLocks noGrp="1"/>
          </p:cNvSpPr>
          <p:nvPr>
            <p:ph type="subTitle" idx="3"/>
          </p:nvPr>
        </p:nvSpPr>
        <p:spPr>
          <a:xfrm>
            <a:off x="7542025" y="3030950"/>
            <a:ext cx="14652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[Abbreviated session name]</a:t>
            </a:r>
            <a:endParaRPr/>
          </a:p>
        </p:txBody>
      </p:sp>
      <p:sp>
        <p:nvSpPr>
          <p:cNvPr id="245" name="Google Shape;245;p14"/>
          <p:cNvSpPr txBox="1">
            <a:spLocks noGrp="1"/>
          </p:cNvSpPr>
          <p:nvPr>
            <p:ph type="subTitle" idx="4"/>
          </p:nvPr>
        </p:nvSpPr>
        <p:spPr>
          <a:xfrm>
            <a:off x="7542025" y="3789825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[Author]</a:t>
            </a:r>
            <a:endParaRPr/>
          </a:p>
        </p:txBody>
      </p:sp>
      <p:sp>
        <p:nvSpPr>
          <p:cNvPr id="246" name="Google Shape;246;p14"/>
          <p:cNvSpPr>
            <a:spLocks noGrp="1"/>
          </p:cNvSpPr>
          <p:nvPr>
            <p:ph type="pic" idx="5"/>
          </p:nvPr>
        </p:nvSpPr>
        <p:spPr>
          <a:xfrm>
            <a:off x="7731775" y="254200"/>
            <a:ext cx="1147500" cy="1129500"/>
          </a:xfrm>
          <a:prstGeom prst="roundRect">
            <a:avLst>
              <a:gd name="adj" fmla="val 16667"/>
            </a:avLst>
          </a:prstGeom>
        </p:spPr>
        <p:txBody>
          <a:bodyPr/>
          <a:lstStyle/>
          <a:p>
            <a:endParaRPr lang="en-US"/>
          </a:p>
        </p:txBody>
      </p:sp>
      <p:sp>
        <p:nvSpPr>
          <p:cNvPr id="247" name="Google Shape;247;p14"/>
          <p:cNvSpPr txBox="1">
            <a:spLocks noGrp="1"/>
          </p:cNvSpPr>
          <p:nvPr>
            <p:ph type="title" idx="6"/>
          </p:nvPr>
        </p:nvSpPr>
        <p:spPr>
          <a:xfrm>
            <a:off x="311700" y="1507163"/>
            <a:ext cx="3989400" cy="3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Abbreviated titles</a:t>
            </a:r>
            <a:endParaRPr/>
          </a:p>
        </p:txBody>
      </p:sp>
      <p:sp>
        <p:nvSpPr>
          <p:cNvPr id="248" name="Google Shape;248;p14"/>
          <p:cNvSpPr txBox="1">
            <a:spLocks noGrp="1"/>
          </p:cNvSpPr>
          <p:nvPr>
            <p:ph type="title" idx="7"/>
          </p:nvPr>
        </p:nvSpPr>
        <p:spPr>
          <a:xfrm>
            <a:off x="311700" y="2297388"/>
            <a:ext cx="3989400" cy="3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Full time employee of</a:t>
            </a:r>
            <a:endParaRPr/>
          </a:p>
        </p:txBody>
      </p:sp>
      <p:sp>
        <p:nvSpPr>
          <p:cNvPr id="249" name="Google Shape;249;p14"/>
          <p:cNvSpPr txBox="1">
            <a:spLocks noGrp="1"/>
          </p:cNvSpPr>
          <p:nvPr>
            <p:ph type="title" idx="8"/>
          </p:nvPr>
        </p:nvSpPr>
        <p:spPr>
          <a:xfrm>
            <a:off x="311700" y="2704650"/>
            <a:ext cx="3989400" cy="3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Declared conflicts of interest if applicable</a:t>
            </a:r>
            <a:endParaRPr/>
          </a:p>
        </p:txBody>
      </p:sp>
      <p:sp>
        <p:nvSpPr>
          <p:cNvPr id="250" name="Google Shape;250;p14"/>
          <p:cNvSpPr txBox="1">
            <a:spLocks noGrp="1"/>
          </p:cNvSpPr>
          <p:nvPr>
            <p:ph type="title" idx="9"/>
          </p:nvPr>
        </p:nvSpPr>
        <p:spPr>
          <a:xfrm>
            <a:off x="311700" y="3911648"/>
            <a:ext cx="3989400" cy="33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Email address</a:t>
            </a:r>
            <a:endParaRPr/>
          </a:p>
        </p:txBody>
      </p:sp>
      <p:sp>
        <p:nvSpPr>
          <p:cNvPr id="251" name="Google Shape;251;p14"/>
          <p:cNvSpPr txBox="1">
            <a:spLocks noGrp="1"/>
          </p:cNvSpPr>
          <p:nvPr>
            <p:ph type="title" idx="13"/>
          </p:nvPr>
        </p:nvSpPr>
        <p:spPr>
          <a:xfrm>
            <a:off x="311700" y="4252770"/>
            <a:ext cx="3989400" cy="33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Phone/Whatsapp</a:t>
            </a:r>
            <a:endParaRPr/>
          </a:p>
        </p:txBody>
      </p:sp>
      <p:sp>
        <p:nvSpPr>
          <p:cNvPr id="252" name="Google Shape;252;p14"/>
          <p:cNvSpPr txBox="1">
            <a:spLocks noGrp="1"/>
          </p:cNvSpPr>
          <p:nvPr>
            <p:ph type="title" idx="14"/>
          </p:nvPr>
        </p:nvSpPr>
        <p:spPr>
          <a:xfrm>
            <a:off x="311700" y="4593895"/>
            <a:ext cx="3989400" cy="33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LinkedIn Profile</a:t>
            </a:r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title" idx="15"/>
          </p:nvPr>
        </p:nvSpPr>
        <p:spPr>
          <a:xfrm>
            <a:off x="3789250" y="3350675"/>
            <a:ext cx="3120900" cy="33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[specify the name of your employer/affiliation]</a:t>
            </a:r>
            <a:endParaRPr/>
          </a:p>
        </p:txBody>
      </p:sp>
      <p:sp>
        <p:nvSpPr>
          <p:cNvPr id="254" name="Google Shape;254;p14"/>
          <p:cNvSpPr/>
          <p:nvPr/>
        </p:nvSpPr>
        <p:spPr>
          <a:xfrm>
            <a:off x="5201300" y="1717250"/>
            <a:ext cx="2022600" cy="11559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Please keep specifying the code of your presentation (according to the program e.g 1C-1, 1C-2 or 1C3)</a:t>
            </a:r>
            <a:endParaRPr sz="1200"/>
          </a:p>
        </p:txBody>
      </p:sp>
      <p:cxnSp>
        <p:nvCxnSpPr>
          <p:cNvPr id="255" name="Google Shape;255;p14"/>
          <p:cNvCxnSpPr>
            <a:stCxn id="254" idx="3"/>
          </p:cNvCxnSpPr>
          <p:nvPr/>
        </p:nvCxnSpPr>
        <p:spPr>
          <a:xfrm>
            <a:off x="7223900" y="2295200"/>
            <a:ext cx="437700" cy="42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6" name="Google Shape;256;p14"/>
          <p:cNvSpPr txBox="1">
            <a:spLocks noGrp="1"/>
          </p:cNvSpPr>
          <p:nvPr>
            <p:ph type="sldNum" idx="12"/>
          </p:nvPr>
        </p:nvSpPr>
        <p:spPr>
          <a:xfrm>
            <a:off x="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>
                <a:latin typeface="Poppins"/>
                <a:ea typeface="Poppins"/>
                <a:cs typeface="Poppins"/>
                <a:sym typeface="Poppins"/>
              </a:rPr>
              <a:t>2</a:t>
            </a:fld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5028300" cy="73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Title</a:t>
            </a:r>
            <a:endParaRPr/>
          </a:p>
        </p:txBody>
      </p:sp>
      <p:sp>
        <p:nvSpPr>
          <p:cNvPr id="262" name="Google Shape;262;p15"/>
          <p:cNvSpPr txBox="1">
            <a:spLocks noGrp="1"/>
          </p:cNvSpPr>
          <p:nvPr>
            <p:ph type="subTitle" idx="1"/>
          </p:nvPr>
        </p:nvSpPr>
        <p:spPr>
          <a:xfrm>
            <a:off x="7542025" y="2607550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[Session/presentation #] </a:t>
            </a:r>
            <a:endParaRPr/>
          </a:p>
        </p:txBody>
      </p:sp>
      <p:sp>
        <p:nvSpPr>
          <p:cNvPr id="263" name="Google Shape;263;p15"/>
          <p:cNvSpPr txBox="1">
            <a:spLocks noGrp="1"/>
          </p:cNvSpPr>
          <p:nvPr>
            <p:ph type="subTitle" idx="2"/>
          </p:nvPr>
        </p:nvSpPr>
        <p:spPr>
          <a:xfrm>
            <a:off x="7542025" y="3030950"/>
            <a:ext cx="14652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[Abbreviated session name]</a:t>
            </a:r>
            <a:endParaRPr/>
          </a:p>
        </p:txBody>
      </p:sp>
      <p:sp>
        <p:nvSpPr>
          <p:cNvPr id="264" name="Google Shape;264;p15"/>
          <p:cNvSpPr txBox="1">
            <a:spLocks noGrp="1"/>
          </p:cNvSpPr>
          <p:nvPr>
            <p:ph type="subTitle" idx="3"/>
          </p:nvPr>
        </p:nvSpPr>
        <p:spPr>
          <a:xfrm>
            <a:off x="7542025" y="3789825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[Author]</a:t>
            </a:r>
            <a:endParaRPr/>
          </a:p>
        </p:txBody>
      </p:sp>
      <p:sp>
        <p:nvSpPr>
          <p:cNvPr id="265" name="Google Shape;265;p15"/>
          <p:cNvSpPr>
            <a:spLocks noGrp="1"/>
          </p:cNvSpPr>
          <p:nvPr>
            <p:ph type="pic" idx="4"/>
          </p:nvPr>
        </p:nvSpPr>
        <p:spPr>
          <a:xfrm>
            <a:off x="7661125" y="1482775"/>
            <a:ext cx="1227000" cy="947100"/>
          </a:xfrm>
          <a:prstGeom prst="roundRect">
            <a:avLst>
              <a:gd name="adj" fmla="val 16667"/>
            </a:avLst>
          </a:prstGeom>
        </p:spPr>
        <p:txBody>
          <a:bodyPr/>
          <a:lstStyle/>
          <a:p>
            <a:endParaRPr lang="en-US"/>
          </a:p>
        </p:txBody>
      </p:sp>
      <p:sp>
        <p:nvSpPr>
          <p:cNvPr id="266" name="Google Shape;266;p15"/>
          <p:cNvSpPr/>
          <p:nvPr/>
        </p:nvSpPr>
        <p:spPr>
          <a:xfrm>
            <a:off x="2394250" y="1017725"/>
            <a:ext cx="2022600" cy="11559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Font: Poppins</a:t>
            </a:r>
            <a:endParaRPr sz="12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Main title: 36px </a:t>
            </a:r>
            <a:endParaRPr sz="1200"/>
          </a:p>
        </p:txBody>
      </p:sp>
      <p:sp>
        <p:nvSpPr>
          <p:cNvPr id="267" name="Google Shape;267;p15"/>
          <p:cNvSpPr txBox="1">
            <a:spLocks noGrp="1"/>
          </p:cNvSpPr>
          <p:nvPr>
            <p:ph type="sldNum" idx="12"/>
          </p:nvPr>
        </p:nvSpPr>
        <p:spPr>
          <a:xfrm>
            <a:off x="9" y="47499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688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Title</a:t>
            </a:r>
            <a:endParaRPr/>
          </a:p>
        </p:txBody>
      </p:sp>
      <p:sp>
        <p:nvSpPr>
          <p:cNvPr id="273" name="Google Shape;273;p16"/>
          <p:cNvSpPr txBox="1">
            <a:spLocks noGrp="1"/>
          </p:cNvSpPr>
          <p:nvPr>
            <p:ph type="subTitle" idx="2"/>
          </p:nvPr>
        </p:nvSpPr>
        <p:spPr>
          <a:xfrm>
            <a:off x="7542025" y="2607550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[Session/presentation #]</a:t>
            </a:r>
            <a:endParaRPr/>
          </a:p>
        </p:txBody>
      </p:sp>
      <p:sp>
        <p:nvSpPr>
          <p:cNvPr id="274" name="Google Shape;274;p16"/>
          <p:cNvSpPr txBox="1">
            <a:spLocks noGrp="1"/>
          </p:cNvSpPr>
          <p:nvPr>
            <p:ph type="subTitle" idx="3"/>
          </p:nvPr>
        </p:nvSpPr>
        <p:spPr>
          <a:xfrm>
            <a:off x="7542025" y="3030950"/>
            <a:ext cx="14652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[Abbreviated session name]</a:t>
            </a:r>
            <a:endParaRPr/>
          </a:p>
        </p:txBody>
      </p:sp>
      <p:sp>
        <p:nvSpPr>
          <p:cNvPr id="275" name="Google Shape;275;p16"/>
          <p:cNvSpPr txBox="1">
            <a:spLocks noGrp="1"/>
          </p:cNvSpPr>
          <p:nvPr>
            <p:ph type="subTitle" idx="4"/>
          </p:nvPr>
        </p:nvSpPr>
        <p:spPr>
          <a:xfrm>
            <a:off x="7542025" y="3789825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[Author]</a:t>
            </a:r>
            <a:endParaRPr/>
          </a:p>
        </p:txBody>
      </p:sp>
      <p:sp>
        <p:nvSpPr>
          <p:cNvPr id="276" name="Google Shape;27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881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Content</a:t>
            </a:r>
            <a:endParaRPr/>
          </a:p>
        </p:txBody>
      </p:sp>
      <p:sp>
        <p:nvSpPr>
          <p:cNvPr id="277" name="Google Shape;277;p16"/>
          <p:cNvSpPr>
            <a:spLocks noGrp="1"/>
          </p:cNvSpPr>
          <p:nvPr>
            <p:ph type="pic" idx="5"/>
          </p:nvPr>
        </p:nvSpPr>
        <p:spPr>
          <a:xfrm>
            <a:off x="7661125" y="1482775"/>
            <a:ext cx="1227000" cy="947100"/>
          </a:xfrm>
          <a:prstGeom prst="roundRect">
            <a:avLst>
              <a:gd name="adj" fmla="val 16667"/>
            </a:avLst>
          </a:prstGeom>
        </p:spPr>
        <p:txBody>
          <a:bodyPr/>
          <a:lstStyle/>
          <a:p>
            <a:endParaRPr lang="en-US"/>
          </a:p>
        </p:txBody>
      </p:sp>
      <p:sp>
        <p:nvSpPr>
          <p:cNvPr id="278" name="Google Shape;278;p16"/>
          <p:cNvSpPr/>
          <p:nvPr/>
        </p:nvSpPr>
        <p:spPr>
          <a:xfrm>
            <a:off x="2394250" y="1017725"/>
            <a:ext cx="2022600" cy="11559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Font: Poppins</a:t>
            </a:r>
            <a:endParaRPr sz="12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Titles: 24px</a:t>
            </a:r>
            <a:endParaRPr sz="12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Content: 12px</a:t>
            </a:r>
            <a:endParaRPr sz="1200"/>
          </a:p>
        </p:txBody>
      </p:sp>
      <p:sp>
        <p:nvSpPr>
          <p:cNvPr id="279" name="Google Shape;279;p16"/>
          <p:cNvSpPr txBox="1">
            <a:spLocks noGrp="1"/>
          </p:cNvSpPr>
          <p:nvPr>
            <p:ph type="sldNum" idx="12"/>
          </p:nvPr>
        </p:nvSpPr>
        <p:spPr>
          <a:xfrm>
            <a:off x="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Title</a:t>
            </a:r>
            <a:endParaRPr/>
          </a:p>
        </p:txBody>
      </p:sp>
      <p:sp>
        <p:nvSpPr>
          <p:cNvPr id="285" name="Google Shape;285;p1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08799" lvl="0" indent="-1986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/>
              <a:t>Segment</a:t>
            </a:r>
            <a:endParaRPr/>
          </a:p>
          <a:p>
            <a:pPr marL="208799" lvl="0" indent="-1986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/>
              <a:t>Segment</a:t>
            </a:r>
            <a:endParaRPr/>
          </a:p>
          <a:p>
            <a:pPr marL="208799" lvl="0" indent="-1986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/>
              <a:t>Segment</a:t>
            </a:r>
            <a:endParaRPr/>
          </a:p>
          <a:p>
            <a:pPr marL="208799" lvl="0" indent="-1986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/>
              <a:t>Segment</a:t>
            </a:r>
            <a:endParaRPr/>
          </a:p>
        </p:txBody>
      </p:sp>
      <p:sp>
        <p:nvSpPr>
          <p:cNvPr id="286" name="Google Shape;286;p17"/>
          <p:cNvSpPr txBox="1">
            <a:spLocks noGrp="1"/>
          </p:cNvSpPr>
          <p:nvPr>
            <p:ph type="subTitle" idx="3"/>
          </p:nvPr>
        </p:nvSpPr>
        <p:spPr>
          <a:xfrm>
            <a:off x="7542025" y="2607550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[Session/presentation #]</a:t>
            </a:r>
            <a:endParaRPr/>
          </a:p>
        </p:txBody>
      </p:sp>
      <p:sp>
        <p:nvSpPr>
          <p:cNvPr id="287" name="Google Shape;287;p17"/>
          <p:cNvSpPr txBox="1">
            <a:spLocks noGrp="1"/>
          </p:cNvSpPr>
          <p:nvPr>
            <p:ph type="subTitle" idx="4"/>
          </p:nvPr>
        </p:nvSpPr>
        <p:spPr>
          <a:xfrm>
            <a:off x="7542025" y="3030950"/>
            <a:ext cx="14652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[Abbreviated session name]</a:t>
            </a:r>
            <a:endParaRPr/>
          </a:p>
        </p:txBody>
      </p:sp>
      <p:sp>
        <p:nvSpPr>
          <p:cNvPr id="288" name="Google Shape;288;p17"/>
          <p:cNvSpPr txBox="1">
            <a:spLocks noGrp="1"/>
          </p:cNvSpPr>
          <p:nvPr>
            <p:ph type="subTitle" idx="5"/>
          </p:nvPr>
        </p:nvSpPr>
        <p:spPr>
          <a:xfrm>
            <a:off x="7542025" y="3789825"/>
            <a:ext cx="1465200" cy="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[Author]</a:t>
            </a:r>
            <a:endParaRPr/>
          </a:p>
        </p:txBody>
      </p:sp>
      <p:sp>
        <p:nvSpPr>
          <p:cNvPr id="289" name="Google Shape;289;p17"/>
          <p:cNvSpPr>
            <a:spLocks noGrp="1"/>
          </p:cNvSpPr>
          <p:nvPr>
            <p:ph type="pic" idx="6"/>
          </p:nvPr>
        </p:nvSpPr>
        <p:spPr>
          <a:xfrm>
            <a:off x="7661125" y="1482775"/>
            <a:ext cx="1227000" cy="947100"/>
          </a:xfrm>
          <a:prstGeom prst="roundRect">
            <a:avLst>
              <a:gd name="adj" fmla="val 16667"/>
            </a:avLst>
          </a:prstGeom>
        </p:spPr>
        <p:txBody>
          <a:bodyPr/>
          <a:lstStyle/>
          <a:p>
            <a:endParaRPr lang="en-US"/>
          </a:p>
        </p:txBody>
      </p:sp>
      <p:sp>
        <p:nvSpPr>
          <p:cNvPr id="290" name="Google Shape;290;p17"/>
          <p:cNvSpPr/>
          <p:nvPr/>
        </p:nvSpPr>
        <p:spPr>
          <a:xfrm>
            <a:off x="3318925" y="1114550"/>
            <a:ext cx="2022600" cy="11559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Font: Poppins</a:t>
            </a:r>
            <a:endParaRPr sz="12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Titles: 24px</a:t>
            </a:r>
            <a:endParaRPr sz="12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Content: 12px</a:t>
            </a:r>
            <a:endParaRPr sz="1200"/>
          </a:p>
        </p:txBody>
      </p:sp>
      <p:sp>
        <p:nvSpPr>
          <p:cNvPr id="291" name="Google Shape;291;p17"/>
          <p:cNvSpPr txBox="1">
            <a:spLocks noGrp="1"/>
          </p:cNvSpPr>
          <p:nvPr>
            <p:ph type="sldNum" idx="12"/>
          </p:nvPr>
        </p:nvSpPr>
        <p:spPr>
          <a:xfrm>
            <a:off x="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>
                <a:latin typeface="Poppins"/>
                <a:ea typeface="Poppins"/>
                <a:cs typeface="Poppins"/>
                <a:sym typeface="Poppins"/>
              </a:rPr>
              <a:t>5</a:t>
            </a:fld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On-screen Show (16:9)</PresentationFormat>
  <Paragraphs>43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Poppins</vt:lpstr>
      <vt:lpstr>Poppins Medium</vt:lpstr>
      <vt:lpstr>Arial</vt:lpstr>
      <vt:lpstr>Calibri</vt:lpstr>
      <vt:lpstr>Simple Light</vt:lpstr>
      <vt:lpstr>[Session/presentation #] [Date]</vt:lpstr>
      <vt:lpstr>Presenter’s name</vt:lpstr>
      <vt:lpstr>Title</vt:lpstr>
      <vt:lpstr>Title</vt:lpstr>
      <vt:lpstr>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[Session/presentation #] [Date]</dc:title>
  <cp:lastModifiedBy>Maribel Salas</cp:lastModifiedBy>
  <cp:revision>1</cp:revision>
  <dcterms:modified xsi:type="dcterms:W3CDTF">2024-07-26T20:22:26Z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76c141-ac86-40e5-abf2-c6f60e474cee_Enabled">
    <vt:lpwstr>true</vt:lpwstr>
  </property>
  <property fmtid="{D5CDD505-2E9C-101B-9397-08002B2CF9AE}" pid="3" name="MSIP_Label_2c76c141-ac86-40e5-abf2-c6f60e474cee_SetDate">
    <vt:lpwstr>2024-04-11T13:18:47Z</vt:lpwstr>
  </property>
  <property fmtid="{D5CDD505-2E9C-101B-9397-08002B2CF9AE}" pid="4" name="MSIP_Label_2c76c141-ac86-40e5-abf2-c6f60e474cee_Method">
    <vt:lpwstr>Standard</vt:lpwstr>
  </property>
  <property fmtid="{D5CDD505-2E9C-101B-9397-08002B2CF9AE}" pid="5" name="MSIP_Label_2c76c141-ac86-40e5-abf2-c6f60e474cee_Name">
    <vt:lpwstr>2c76c141-ac86-40e5-abf2-c6f60e474cee</vt:lpwstr>
  </property>
  <property fmtid="{D5CDD505-2E9C-101B-9397-08002B2CF9AE}" pid="6" name="MSIP_Label_2c76c141-ac86-40e5-abf2-c6f60e474cee_SiteId">
    <vt:lpwstr>fcb2b37b-5da0-466b-9b83-0014b67a7c78</vt:lpwstr>
  </property>
  <property fmtid="{D5CDD505-2E9C-101B-9397-08002B2CF9AE}" pid="7" name="MSIP_Label_2c76c141-ac86-40e5-abf2-c6f60e474cee_ActionId">
    <vt:lpwstr>5f2a1218-3833-4502-aa9c-d6ac986448bd</vt:lpwstr>
  </property>
  <property fmtid="{D5CDD505-2E9C-101B-9397-08002B2CF9AE}" pid="8" name="MSIP_Label_2c76c141-ac86-40e5-abf2-c6f60e474cee_ContentBits">
    <vt:lpwstr>2</vt:lpwstr>
  </property>
  <property fmtid="{D5CDD505-2E9C-101B-9397-08002B2CF9AE}" pid="9" name="ClassificationContentMarkingFooterLocations">
    <vt:lpwstr>Simple Light:3</vt:lpwstr>
  </property>
  <property fmtid="{D5CDD505-2E9C-101B-9397-08002B2CF9AE}" pid="10" name="ClassificationContentMarkingFooterText">
    <vt:lpwstr>RESTRICTED</vt:lpwstr>
  </property>
</Properties>
</file>